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7" r:id="rId2"/>
    <p:sldMasterId id="2147483955" r:id="rId3"/>
    <p:sldMasterId id="2147483980" r:id="rId4"/>
    <p:sldMasterId id="2147483993" r:id="rId5"/>
    <p:sldMasterId id="2147484859" r:id="rId6"/>
    <p:sldMasterId id="2147484969" r:id="rId7"/>
    <p:sldMasterId id="2147484995" r:id="rId8"/>
    <p:sldMasterId id="2147485008" r:id="rId9"/>
  </p:sldMasterIdLst>
  <p:notesMasterIdLst>
    <p:notesMasterId r:id="rId23"/>
  </p:notesMasterIdLst>
  <p:sldIdLst>
    <p:sldId id="5149" r:id="rId10"/>
    <p:sldId id="953" r:id="rId11"/>
    <p:sldId id="1146" r:id="rId12"/>
    <p:sldId id="1157" r:id="rId13"/>
    <p:sldId id="1158" r:id="rId14"/>
    <p:sldId id="1159" r:id="rId15"/>
    <p:sldId id="1160" r:id="rId16"/>
    <p:sldId id="1162" r:id="rId17"/>
    <p:sldId id="1164" r:id="rId18"/>
    <p:sldId id="1165" r:id="rId19"/>
    <p:sldId id="1161" r:id="rId20"/>
    <p:sldId id="959" r:id="rId21"/>
    <p:sldId id="5150" r:id="rId2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15" autoAdjust="0"/>
    <p:restoredTop sz="94585"/>
  </p:normalViewPr>
  <p:slideViewPr>
    <p:cSldViewPr>
      <p:cViewPr varScale="1">
        <p:scale>
          <a:sx n="153" d="100"/>
          <a:sy n="153" d="100"/>
        </p:scale>
        <p:origin x="2298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0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DFFD09-4CDF-164B-89C4-35992E2E6E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C3243B-6B73-B44D-849C-0AAF8CDC164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4867A6-DCD3-423A-9852-47AE7A5F9DD8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98E94DD-1C25-644A-97C2-065A6632E0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46EA9EF-887D-024D-A981-C83723D2CF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CFF1E-1963-4E43-BD3F-22F8CB0641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947558-60FF-FB47-B078-F2E83A715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99A7179-3C62-4B31-AD6D-698978FDEBF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64653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7E4F6CE9-2979-DE45-9B3C-2CE4444349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E169AF-B4C9-8340-BA18-381651FC762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CF8A8CAD-72A0-FF4C-8E0A-4CF2EAEA98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A3FB46DD-8D80-6048-8D04-B0170256B5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24651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9A7179-3C62-4B31-AD6D-698978FDEBF1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9834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7E4F6CE9-2979-DE45-9B3C-2CE4444349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E169AF-B4C9-8340-BA18-381651FC762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CF8A8CAD-72A0-FF4C-8E0A-4CF2EAEA98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A3FB46DD-8D80-6048-8D04-B0170256B5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0983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571157-599A-48CF-B33B-15D664195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BEF67B4-941F-4736-A122-66E8AE1B4197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83223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EC5C75-DEEC-466B-B4CA-433EA60A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EB96-1D1F-4727-BA41-F8213483DA34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623618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6EFD21A-F796-4C13-AE80-AA397EAA3B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9DA228-21C2-4276-9605-803CFFFD02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8811F6-63CD-4399-9E55-926643D630C8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574956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277EF26-1746-4322-ABDB-E3471B5FA17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6EDB93-8A2B-4CFB-9066-CB9FF17A2E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250ED12-EE6C-4C99-A3DE-D22EF931B9AC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270342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23ADC9-9B5D-4AFE-9941-0F3B874BE27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6FBCFC8-79E0-4C74-8B66-7A4A5103EE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5E69301-9C67-4141-9B37-D7760CFEE854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699344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F17F2C1-0025-4D41-8568-D19B112AA2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DD45045-2346-451B-B8B1-17303E0B9E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42C4268-D3C6-4FE6-BF3B-104BB3C3DC1B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247843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22ECC68-37C1-4F9A-87AB-6C38674E9B1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F8801E6-7F97-4581-9FB3-7CD64EA9FE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94EB181-B25F-490E-BA5C-8E2DB428908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259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C5A18F-2ACE-466C-9FD9-A13486B80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0683-A928-4246-A266-8549E4F3D26E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67450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BEDB5B-5A04-486E-909C-E652550835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A492-E4F7-4B19-BF34-75DD9D5F1854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31156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9CD35D2D-5E91-46D5-981B-E75BA6DA71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A21EAFC-4035-4857-807A-CB62B3BF44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888C28F-145F-424D-84CC-5AE9AF6843A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26BB2-7A42-4BD5-B790-DBCEF432F448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99789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09AC565-7350-4525-9420-2EB7757D306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AA7F312-6BE9-48B6-AA7B-A6D10D628B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9D7DF-598B-483B-A6D0-8553CDFAE63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199416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8787426-EFB2-4064-9F82-5B1B136B39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038527-DAED-4D79-A54B-129F6A20F67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67C19-8364-4600-B88B-828769DCBD4B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5995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333F77-5829-459B-B71C-A401B0AC83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C357D67-E160-41BD-A8F4-591D3B61CA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1BDAC-3FCE-4406-AD14-A59ECE86B20E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55532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26DBB79-5AEF-450D-8A69-9E473A6D4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613F326-A967-4A16-9691-5994EAA77F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DAB56-7687-49EE-9BFA-357DD2115F9B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035589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25C5F115-951D-416A-8367-F27935F171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FA67899-1E4C-4F33-994F-0FE9DDF922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ABE56-5E07-4208-997F-19E78ED34494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5490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3210EB8-01E8-436A-B41F-069A2DB8B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357862-E4F0-4312-AEFB-533810CEB35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32353-6DA2-4969-8B9B-3DBC4F8425A4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477238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640EF-F0E2-4E49-9455-7E266BCEBB78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41909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8C17F0-0F2C-4BA2-ACAD-9F9DD7E1D75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206954-09DD-443F-8138-FD04D7E910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294FE-CC9E-4E10-B310-514CFBF72E7D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63735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D2B0F18-FF15-4EF6-984A-01641DEDA28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37D587-FAF0-4764-AD77-644AFEF730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3DEC2-A46B-4DF0-9B6D-3DA55177CC4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92179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0A08B9B-687C-4AD3-8C6D-FA4C5E16A31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BE2A02B-D63E-4DD6-9FFA-98D71570A2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704B9-2B86-45E3-BC5C-2F3F28BAAB8B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126298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2CEBD1-E2A7-41F0-A158-62153EC297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11B996-071A-4884-856A-6B25C3879E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1C64C-0813-4AB1-8463-69A3B31BE146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06784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55989F0-9C2F-467D-8A2B-E760CFC57E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6D41D7-E031-46E6-8D53-528FF913AD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357D-5951-4316-833F-FB5D4423D797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8609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2DDA219-D6D1-49CF-A0E5-C787A93E0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49A0011-1EE4-44BB-9851-FDEE15AD4F1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2E29CC0-E7A3-42AD-90C7-013B0998713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E65D59A-82FF-471D-B9E5-CB055B1002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730C698-3B6A-4C29-89B5-CEB1041FA8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E0CBB9-DAD4-47D5-B595-46F0C413B5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EC2EA74-46AC-4632-8CED-E5870A2BE1F5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49913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217A480-A5A7-433D-BB5E-0D54D2F058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10D0220-E846-4410-8530-FECBC1BCEB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E6DAE-DC16-4942-B8FD-E6C7B025A458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128264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8E8B80-E7D3-4CB8-AB90-CF176CFF7F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E5BC6B3-6A70-495B-B8B1-2D2A119585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B8C65-7151-486C-AAF4-90A085DCE89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24164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F9C9A8-99D9-481E-88BA-F24D5C0086F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F7F0487-867D-4DF0-80BA-1C3E57A3F8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8C89D-0042-4AF1-B3AD-99B7C138A88D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94437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A4959E4-1B08-4060-85F6-56B9475BA7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10111BC-6816-4212-BE16-A4CC2CE001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90A3A-6CBD-485B-9BCD-F75AC9894243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056440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C80198-94D1-4027-AFBC-3110C05B1F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CB90-D777-4C85-8197-A11CF1652576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805659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974BD9D-F5C7-4EF3-9BB5-82219914F3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D7A3641B-E74C-445D-A159-601C489E04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E09B-6536-4000-BA0C-6833F3F4B616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4046436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41193C-29B0-4266-8536-B41FF8C96F3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2333F04-8AD6-43CE-8212-CF59F1F5E5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05475-3C15-4FDE-B07C-08E2D0B6B2E2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1796994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B6EBFB9-E499-4F6C-89C2-BFCC077A9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91D52A7-208D-4B79-81D5-1141DE7D22E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C092-AB3E-4E3E-8303-1B877CC0E13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53118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6CAC83-9B68-4F3D-8672-218ABFD1A8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4616CA2-2650-44E5-BAAA-363C5C18581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2AE6-0C0D-4812-A646-87AAC63BA9AC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400776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AA83CB3-2BFC-4F8F-8749-27E844AFA39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F64E8-E076-4564-A586-43995502D9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893F-3679-41E0-8B3F-D19A11EB43F8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31135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840F4AE-7E9B-4E21-B147-A2C681E817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C94C6F2-69AC-442C-8C97-3F942CF928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1D56E-F8DC-44A0-A0B4-FEF8B6B0335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961984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4C38A2-437B-4BA6-91C7-C2E492E8F554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979B388B-9EE5-4BC7-AD6C-44BA162F6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BA0EA-268F-4CD2-B925-7F5243F1ACCA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9717E02D-8B5F-4AD0-85C1-A4CF8CEBB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F4E61C4-2AEB-422D-AE79-A4646D27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43FA-AC4F-4D93-90F8-9BC36591675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5083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48D4B1B-E64C-439E-AF66-7B891141F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2311C-632F-4BB4-9E87-BA72DA82B02D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E4732858-8FAF-45D9-8331-96688ACC8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6125690E-BBB6-45E6-B9F4-79DA455EA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46B4-ECBA-4C07-98E1-E2F14178788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823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096EBA56-5B81-4A61-9106-DF0217E0BE9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DDE8F-7662-4C6A-85B6-78ACBA174802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D2AEBF35-E9A8-478F-99C6-75E85CF92BB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4FECE8A-1CB0-4EBC-B8DE-84673D3B44C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9E7D4-3611-4937-BE1B-D3C370BE2E56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6290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C5B8E-D03E-4B3E-917D-7F33FB8C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3D09A-11EC-4AFB-AB4E-9B8020420D61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4E7C2-B34A-48CF-B562-2AE4DC344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F87753D1-A104-490A-A041-87C59837D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0722-E7A2-475C-B30E-2360816801F8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91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CF2122A-87FD-420E-AE10-3DB1CD85C9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AF50-49AA-4C46-84C3-9E6309E47937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88014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4094B4-85EE-40BC-B1D8-11E00C52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639F1-2164-4419-BFBB-EB15E7DE3EA4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9F1C2C-C963-4737-AF13-0664FCC2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B7BEF75-9E8B-4561-AD13-FF85E119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BDBF9-7D7F-4D1F-8B6D-50EA2E51349C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7549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C2F9A3AE-826B-4993-AC13-1F61F3D6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FDDCB-8C78-4D5C-B31F-FF70E30A14FD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36DED45-40D3-4479-93D6-BF4F286C7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3603335E-3B66-47CF-AD72-D2FD7A51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EF4A7-3448-4F5A-864E-6882FE1E6945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21266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2EF5D8A-4B5F-41BE-9B62-89F3BE49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DE1A-99F8-4ACE-A05F-9FE7E4BB4313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B01C2692-38FF-4D73-BC6C-E59D7A536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919D6FD7-D000-4055-B9E9-D2B26F52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A5672-5AEA-48C7-AAC6-71C12DD7FD24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6394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31CD0CD-12A2-492D-A523-EEC3B1977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FA146-7174-4AD8-9EE1-4B5971CA97D2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AB7CB910-1DC6-44D7-A8D4-E71CB6C93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C8B04BC9-0DD7-48B6-84E5-B1A584DB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9806-EB0A-4AD4-8A87-856377E02ED4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5393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E10023-2D60-47D7-8147-7F3ADDA8312D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A1092EEC-0FB1-4084-B5B3-C9C1C403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3EDB-60B7-4152-A12C-AF8E921D573F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F335429D-457F-47C4-AAC4-5BBF5F276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5076365A-12B1-459A-843C-83851457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E13A6-4C11-4E4B-86B7-B3712CD064C5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1371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3E436E4C-68BA-4FEB-8DD1-42A08BE3E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2E64E0-91A6-4341-AF97-8B6659EF722D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DB4C92C-2A3A-440E-BC1E-C6EA75B9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AFFD7FF-3883-4F2F-9FE8-E66202A2D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7AB625-087C-44A6-884B-282C10484526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7884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744BA656-8287-4B6E-B96D-0BA0D66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DFA8D-386D-4B76-AC2F-C38846359A91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B4398BE-FACD-4E07-BFB7-14F60FEF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8AB54B01-9C9C-480E-B0FD-77E32BBE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D5314-B7DF-40CC-94A6-D38A1A485C2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6696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D77AAA9F-55F9-4A67-ABDE-954011C22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48B7F-D296-4AFE-B67E-954AAF4A6903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7A23857-23D0-49FC-B4EB-414C6F905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22B6A0F-53C0-46C5-AA33-DBA45366E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A8343-56FB-4F44-85B0-E596133E513B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41931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887A6D8-27C4-4F7D-BC68-BAEF54C7A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EAFD9C-9B73-43F5-8DD5-B29532B0F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23E4A29-FD76-4532-956E-4428BC54FD0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CA8D6D-AF6F-4D3A-B75B-BB85D74E54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77A0289-D7F4-45FF-B4EC-38DA1A5052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238F6D-D67C-47B9-973E-B7F5B5AED7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122E4E6-7814-4E6C-9975-50E2DF03DF0F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272745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76F1F3-02F5-46D0-86B8-9035A7E615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557C43-74E2-4B3D-9E53-3273A40391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222B8-A952-4B6E-A12E-5F9233E955B7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03197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FE7734D2-ACBB-46E0-A232-AD426BE91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60853-3375-497B-B7D1-7DED7CCC4384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513635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0757DE5-1858-4BE0-8C15-7443910481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7384826-E265-47AE-842B-7BDA8E643D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3F670-EFAF-4C2B-9B2C-6E5B4E0839E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42560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E9C6DE-60F1-46F1-A45B-7F5E183EE60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89EB27-8AED-4432-9E4C-D7DDF89E8A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5113B-5C81-4279-8687-1D0767A119CC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216759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0519E5-805C-4CDD-9117-49033E23269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8216340D-0194-4400-9473-09B51C5587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5FC4E-DC0E-4C64-B4D3-F374FD1DB748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181448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42925A-422F-4321-BED7-E08A6435F2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588CC15-0363-400E-B207-D866BFE37D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F223-FEC0-4785-94BF-628C4A625836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7748726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04EBDDF-13FF-435C-A43C-982F910200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37D7C21-8070-418F-91C1-38CFD3D3BFB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CF989-BF2C-41DA-BA24-78C68385E498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093814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04BB0B8-D828-4170-B741-67DA49DB41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EAE54F-C426-4E51-A96C-BF2857FF5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769CE-8A40-42C1-8195-0663047EAC9B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222451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36DB2B1-9C7A-463D-A4E4-9FDA43A408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79A31C8-6631-4A7F-B4F3-B7EF42FC54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F3399-43DB-4D00-837D-8319E3BB33BA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6319294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5239A47-7DA0-4FDD-9A4D-701226F401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6AADCF7-484B-4D83-A40D-8881B0C472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901EC-97D8-4748-A135-D9E87114A11E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295019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072EA-AD8A-474B-AE7F-EE3109CAC7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7D92CE-BF71-40F8-8DBE-E8AD2AC7BB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314D-A68E-46F3-9982-741D8BF84F94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732080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5EF91E9-E30A-4E29-8A3A-601DF181F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86E2EC9-F45F-4868-BB46-254492455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06157A4-4087-4EA9-BFFA-C560D18C60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59E415-2247-4CCE-80F0-F1C022E71A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2FB1802-4D0F-4107-B091-1421C6B36E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2FC6637-E3B6-4946-B974-5036AB4EF4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7C709ED-1809-4508-81B1-66420EB31CBB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60912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4026986-6952-48D0-93DE-0A5D45FCF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9EF5C-C746-4084-8A0D-12DD977AB7F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34346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2742CB-113B-4EC7-AEA4-65C44D32492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B3E3CE-A734-4ECC-A9B2-6C2E37A247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DB1E2-5C4D-43BA-9A27-498C48945062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2394992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4CBF4C-7AA9-42D1-A152-33BCB2FBD0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03310A-0F0C-4502-B00B-913692A6DB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BCAF-EC0F-4418-A74A-F854FA855E7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5640689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D9C446-35A7-4333-AC11-3823BEA1D0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CA9589-32E6-493C-8F38-8CA6AD12012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11BA4-4ECA-40CD-88F7-6F1731725A47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929128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D1540CB-3BEC-419F-8AAE-5DBEFA024D0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21099A1-88E8-4C36-A8DD-28A45DFCA6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42AA1-71E7-4692-95BA-C075EA0F3B77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977572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F4E392C-4E5D-4951-91CC-48C40A8781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9EAD829-6014-48DC-84C7-0BE0607E7F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2FD97-4012-4256-BF19-5355C0446FB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8425582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04BEFC0A-46C6-44DE-BF47-28D44E6C7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32A6C0D-91F6-40FD-88E8-1C3DDCB8D4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A91B-A9A9-4391-8F28-B2E590DD5837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77726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C23308-AEEB-44EE-803E-EDD38D3E24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761A25F-F7C7-4E9B-84EA-AD7EDF9EC2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3CA87-2F3E-4462-AC7F-63534264B28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0110084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F02D08-D72E-4A5F-96DF-A249ED8AB1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1A63210-7864-45A1-A393-F999C7DCF3A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CF878-12F1-49B7-82AD-C139EF52FB1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522417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55AFCBA-9BB6-46C3-8012-28507B216E5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B1A8B2-F0B2-4447-B1A9-D0FE95C08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50F2C-4517-486A-818B-FCF49E2AD656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073086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A0E6504-3B5B-4F5A-90B1-80BACDD446D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0EFBA7C-5D81-452B-B560-4E62E27E28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E33D5-8EB6-4778-A128-C051EF5E59DC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59931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BB9CE3F-0359-403B-8352-6E11FDE5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830-CC28-4849-8159-ACD7D046E827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821984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5FE02924-45E4-4918-B3FF-0E6F083B60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99D21-D060-4ECD-B7AA-F34F85C07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0971E6D-01B7-4BE5-AAAD-05391CABBD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9D9E6-C28D-4F8C-A986-79B2143B8E45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0974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1600EBE-B4B1-4995-BD15-BE0F82F74E6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DC8029-7ABF-4A58-A2A3-F35CAAF5B5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207CB-BDD6-488D-A331-B64B83D4EA32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908853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04DDAF3-9579-47B7-B9A2-FC33744209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FD3299B-E937-486A-9662-F14DF5A859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2879D-C080-47A0-A964-A97D252BA8F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1282405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FB26F74-8F47-4420-A1AC-0C32AD401D4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7DDFA1D-2D56-4966-959E-C688330707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ED47E-278E-4E7E-B460-614D702676D2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1110280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BEC1E06-769C-4EFA-B7D0-24C5AF43B6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0C2394F-DD4D-4034-8B3A-33F62E82FA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F72E9-663F-40D2-9E69-C73ABB695A03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1509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D8AFF11-5DF3-4560-876D-1260AC1E381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4BB40DA-B67C-4E1D-9AC7-A70342B8A1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088F1-B3FE-40CE-B08D-FD7FDD125032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430327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E12B0A5-89CC-43F0-ACC7-202BB1DCEE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8300DFC-5EB2-411A-8306-31085C95C0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49767-4D97-4666-A73C-F52DFBBE03B7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905507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37FC07-A6CA-4CC5-A004-03DEBE765F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9FB6611-311F-4D4A-87D2-3EFF4492F3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6BA9-94CE-490D-AE7E-16B1D500E1D4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15788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4568D17-F63F-4293-8371-DA6AEC04D1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74389A-25F3-467C-BADC-53877CE66D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81093-0685-4F42-AC6D-B23715351956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973631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CA85752-F5FC-452C-BCA1-377DF87B9CE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96E9542-04A0-4428-ADE3-0398352E9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50137-A22C-447C-899D-4C78771FF092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2712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70F3C65-A142-41EB-A3AE-008CC7050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AE56-10B6-4E9B-AF09-C36EF1DA3FA7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6914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434729-4F74-4A56-AD48-D5604865665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079280C-E432-4D50-AEFD-6BA2CCFEF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995E9-DAE5-447C-8A48-25403725AA3F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11767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F8AE3-2497-4FC3-8986-6F23C22214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E00BB40-D489-43E6-A666-3D654B6EA2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778E-6B36-4E62-B6BC-050BA521CDF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02515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8BF136DB-BBD4-4C7B-A8A2-98A3516020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C4ED3E9-9A8F-4A8C-9B60-B7AB55EF2C7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66E7C9-2BD3-4C65-8EB7-E45688FA39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62D1695-0483-4129-8DD6-FA26C955B65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89584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F0C09A6-627D-4021-B7B7-F79AC5CB312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31EB10-E920-4C85-8B95-3D0C4BE0A88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56B5F7F-5102-47D9-A828-613CB31D95D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80041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94F944A-D680-4E84-8B16-2B25B39AE8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F0C4DE2-683A-4AA2-9234-ADBD5B3E55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55D25A1-161A-468F-9D27-91E14E7EB85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43901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7498BBC-ADAC-4076-97EB-07F5B53D7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FEA0EE7-41F7-4169-A409-DC686D0626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B0F07FC-5D87-4D4C-B23A-0120074409D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6230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861F31CA-30FD-420A-9FAD-225B947B09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0BCD6CB-3E50-4A94-8A94-B977869A1B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34F206CC-0712-4007-B62A-DD0BE2FB4F9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3261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DEE6607-2E52-46E1-B05B-EF5E8925C4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41712796-5DF8-4D8B-BBB0-C73B34063A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60F2A62-5BE9-4C28-89D6-67DBC6CD4B2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89407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C4511D9-98FB-49BC-AC1D-042C9E34C2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ED43D1F-5203-42C8-A7C0-CB64D5178BC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FC495686-C1C6-4A83-9844-3025D2A0D72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64055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51814E5-9FF2-42D0-B39F-B9862FCDD6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86FE0CD-7445-41D9-8C1F-E71E1D34A1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F020C18-BA29-4579-862E-1E3D9EB8B93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2978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00DE9B3-D11D-490F-B930-15FDED4C7D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1721-0AB3-4070-A572-4A260012E1E2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64403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591113D-84DC-423A-B8E0-B4C9264DAAC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ADEC53-FE79-44DD-B3E8-72201684CD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05F4F00-4AE8-48F6-A57A-7F70533D76D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16198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1E1E595-BC9D-4CC5-AD56-B5672E6A9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BE2CAD7-C731-4750-8D10-140F75F7B6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AEEA200-7199-4F38-A59D-98F723B4CAC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9817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64BC054-B0A2-4F18-8943-6DC3544EC85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9BDF1D5-5A68-46DC-96F7-CF99B25299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F037E4D-B80D-4EA9-829E-176A18FBD04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1429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A839CD2-89E2-4B17-811B-DDAC9A1F7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9AB8F82-5092-4CE8-A219-17FEEB113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7E99458-247C-4297-A747-B759FA05225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23293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D78F4E3-BB1B-4BCD-8DA2-5440DC599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E64F9C0-E1F3-433F-87BE-95DA61AF9D1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3C5BFEE-0C45-407B-A760-2FD61EF7902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B7940BC-C605-4C65-8D8C-287E9EB829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8933335-BAE0-452F-B340-F0DCCCFCEF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CABCEDE-15B1-409A-9163-85E6F2AA30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A50C7A2-41DA-4020-899D-213E6DB6D8CF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55293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106473D-3728-4354-8846-80EF46DF8C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64B75E9-312D-4294-8225-D7DA4BA74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0966882-3CDB-42A2-80DB-64BAFA522998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30524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2EDCEEE-74A9-4FF2-9FFD-45B2895C13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F71686-462E-4D6A-9C36-CDF8D349A6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0F1FB1F-B896-4AA6-A031-40DEF3A14E6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913001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492A5E8-A078-44A8-8769-DB86362E20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E72FB99-3AD6-42A1-B01A-D145D691047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5B05BB8-97F4-4B45-89D5-475C00F499F3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875253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957A6FD-433A-4F54-B555-E68AA2C49C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0905DF1-2118-4603-B279-E2814E53D0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68795AF-2E9F-435B-9508-B4298DE64AA2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35111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D10F82B-2100-4E2A-B2B8-E7555FA45F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5D288AE-1632-46CB-A9A1-584750AF49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A2ABA08-E852-421F-86CC-6AF6F2C217D1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631622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1792FE-B979-4B8F-8C52-F1BB9B0ADA1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59" r:id="rId2"/>
    <p:sldLayoutId id="2147485260" r:id="rId3"/>
    <p:sldLayoutId id="2147485261" r:id="rId4"/>
    <p:sldLayoutId id="2147485262" r:id="rId5"/>
    <p:sldLayoutId id="2147485263" r:id="rId6"/>
    <p:sldLayoutId id="2147485264" r:id="rId7"/>
    <p:sldLayoutId id="2147485265" r:id="rId8"/>
    <p:sldLayoutId id="2147485266" r:id="rId9"/>
    <p:sldLayoutId id="2147485267" r:id="rId10"/>
    <p:sldLayoutId id="2147485268" r:id="rId11"/>
    <p:sldLayoutId id="214748526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>
            <a:extLst>
              <a:ext uri="{FF2B5EF4-FFF2-40B4-BE49-F238E27FC236}">
                <a16:creationId xmlns:a16="http://schemas.microsoft.com/office/drawing/2014/main" id="{4100DFBF-1FEE-4ACB-900C-42CD990BE5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1027">
            <a:extLst>
              <a:ext uri="{FF2B5EF4-FFF2-40B4-BE49-F238E27FC236}">
                <a16:creationId xmlns:a16="http://schemas.microsoft.com/office/drawing/2014/main" id="{7B86C5D9-AB13-4DED-A44A-D17CB1C1FD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84474C4-284F-9440-A98C-FA4AB90F76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53E7E89-9F9B-F740-A030-C38912ADA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6A6BA0A0-A7BE-4DC4-A1D2-67560873BDCE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  <p:sp>
        <p:nvSpPr>
          <p:cNvPr id="2054" name="Line 1032">
            <a:extLst>
              <a:ext uri="{FF2B5EF4-FFF2-40B4-BE49-F238E27FC236}">
                <a16:creationId xmlns:a16="http://schemas.microsoft.com/office/drawing/2014/main" id="{B2BA4185-DAF2-4408-906B-C503302DE47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1033">
            <a:extLst>
              <a:ext uri="{FF2B5EF4-FFF2-40B4-BE49-F238E27FC236}">
                <a16:creationId xmlns:a16="http://schemas.microsoft.com/office/drawing/2014/main" id="{BFB13A2A-7836-4554-BA73-7213A39EA28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6" name="Picture 7" descr="safari.png">
            <a:extLst>
              <a:ext uri="{FF2B5EF4-FFF2-40B4-BE49-F238E27FC236}">
                <a16:creationId xmlns:a16="http://schemas.microsoft.com/office/drawing/2014/main" id="{1177FD16-61A1-4390-9ECA-67D35227FBA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270" r:id="rId2"/>
    <p:sldLayoutId id="2147485271" r:id="rId3"/>
    <p:sldLayoutId id="2147485272" r:id="rId4"/>
    <p:sldLayoutId id="2147485273" r:id="rId5"/>
    <p:sldLayoutId id="2147485274" r:id="rId6"/>
    <p:sldLayoutId id="2147485275" r:id="rId7"/>
    <p:sldLayoutId id="2147485276" r:id="rId8"/>
    <p:sldLayoutId id="2147485277" r:id="rId9"/>
    <p:sldLayoutId id="2147485278" r:id="rId10"/>
    <p:sldLayoutId id="2147485279" r:id="rId11"/>
    <p:sldLayoutId id="214748528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>
            <a:extLst>
              <a:ext uri="{FF2B5EF4-FFF2-40B4-BE49-F238E27FC236}">
                <a16:creationId xmlns:a16="http://schemas.microsoft.com/office/drawing/2014/main" id="{3EB3CCA9-DE02-4298-9823-5ABE043EE3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1027">
            <a:extLst>
              <a:ext uri="{FF2B5EF4-FFF2-40B4-BE49-F238E27FC236}">
                <a16:creationId xmlns:a16="http://schemas.microsoft.com/office/drawing/2014/main" id="{7843735E-8BE8-4A0B-BA5D-12E78F979E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E151CC-0722-8047-AC30-EFEB1C30778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C1391C51-FF32-6F4E-84BB-E2AE1EDBB8E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C231C648-D07C-42D2-B69E-8CA0556C8B1C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  <p:sp>
        <p:nvSpPr>
          <p:cNvPr id="3078" name="Line 1032">
            <a:extLst>
              <a:ext uri="{FF2B5EF4-FFF2-40B4-BE49-F238E27FC236}">
                <a16:creationId xmlns:a16="http://schemas.microsoft.com/office/drawing/2014/main" id="{2FF49D95-C895-408B-90A6-421648BD6D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1033">
            <a:extLst>
              <a:ext uri="{FF2B5EF4-FFF2-40B4-BE49-F238E27FC236}">
                <a16:creationId xmlns:a16="http://schemas.microsoft.com/office/drawing/2014/main" id="{2A7EEB6C-C570-4EC8-ABCA-79B198B6759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80" name="Picture 7" descr="safari.png">
            <a:extLst>
              <a:ext uri="{FF2B5EF4-FFF2-40B4-BE49-F238E27FC236}">
                <a16:creationId xmlns:a16="http://schemas.microsoft.com/office/drawing/2014/main" id="{437A3DA1-3F62-41BE-8C6C-21BC99EDB3F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4" r:id="rId1"/>
    <p:sldLayoutId id="2147485305" r:id="rId2"/>
    <p:sldLayoutId id="2147485306" r:id="rId3"/>
    <p:sldLayoutId id="2147485307" r:id="rId4"/>
    <p:sldLayoutId id="2147485308" r:id="rId5"/>
    <p:sldLayoutId id="2147485309" r:id="rId6"/>
    <p:sldLayoutId id="2147485310" r:id="rId7"/>
    <p:sldLayoutId id="2147485311" r:id="rId8"/>
    <p:sldLayoutId id="2147485312" r:id="rId9"/>
    <p:sldLayoutId id="2147485313" r:id="rId10"/>
    <p:sldLayoutId id="2147485314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AF2CEC-AA56-0D48-A242-620685F7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564BA31B-F592-40D0-9695-2DC717A171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6D783-1CAB-2848-BBBF-4603BEC920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4C21CA-49F7-4586-828F-D30C67F38387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10F0C-FBDB-4547-9CEF-3417F15B4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3930EBA-A110-5943-A601-3E892D3E6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963F65D-9E5F-4F18-AE71-B5B875BABC8D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5" r:id="rId1"/>
    <p:sldLayoutId id="2147485316" r:id="rId2"/>
    <p:sldLayoutId id="2147485317" r:id="rId3"/>
    <p:sldLayoutId id="2147485318" r:id="rId4"/>
    <p:sldLayoutId id="2147485319" r:id="rId5"/>
    <p:sldLayoutId id="2147485320" r:id="rId6"/>
    <p:sldLayoutId id="2147485321" r:id="rId7"/>
    <p:sldLayoutId id="2147485322" r:id="rId8"/>
    <p:sldLayoutId id="2147485323" r:id="rId9"/>
    <p:sldLayoutId id="2147485324" r:id="rId10"/>
    <p:sldLayoutId id="2147485325" r:id="rId11"/>
    <p:sldLayoutId id="2147485326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>
            <a:extLst>
              <a:ext uri="{FF2B5EF4-FFF2-40B4-BE49-F238E27FC236}">
                <a16:creationId xmlns:a16="http://schemas.microsoft.com/office/drawing/2014/main" id="{54BA50E1-14E1-4ADE-AAC9-7F3698295C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>
            <a:extLst>
              <a:ext uri="{FF2B5EF4-FFF2-40B4-BE49-F238E27FC236}">
                <a16:creationId xmlns:a16="http://schemas.microsoft.com/office/drawing/2014/main" id="{CB0994A3-5B18-4DB8-9AFB-DA100C5E9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A5DE035-3F58-8243-BB65-70E157F4F73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2C86960-30F1-004A-BE4E-C032E351B4F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D7AACF20-2BB0-43F0-8EB3-81A96022327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  <p:sp>
        <p:nvSpPr>
          <p:cNvPr id="5126" name="Line 1032">
            <a:extLst>
              <a:ext uri="{FF2B5EF4-FFF2-40B4-BE49-F238E27FC236}">
                <a16:creationId xmlns:a16="http://schemas.microsoft.com/office/drawing/2014/main" id="{4CC4B3CC-D27E-4F3F-83CE-E8AC24C8B5A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1033">
            <a:extLst>
              <a:ext uri="{FF2B5EF4-FFF2-40B4-BE49-F238E27FC236}">
                <a16:creationId xmlns:a16="http://schemas.microsoft.com/office/drawing/2014/main" id="{10317469-0D48-4B25-B493-B9177B81D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28" name="Picture 7" descr="safari.png">
            <a:extLst>
              <a:ext uri="{FF2B5EF4-FFF2-40B4-BE49-F238E27FC236}">
                <a16:creationId xmlns:a16="http://schemas.microsoft.com/office/drawing/2014/main" id="{E5640C5E-13C3-499F-92F4-4F4EF2CDC2F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7" r:id="rId1"/>
    <p:sldLayoutId id="2147485328" r:id="rId2"/>
    <p:sldLayoutId id="2147485329" r:id="rId3"/>
    <p:sldLayoutId id="2147485330" r:id="rId4"/>
    <p:sldLayoutId id="2147485331" r:id="rId5"/>
    <p:sldLayoutId id="2147485332" r:id="rId6"/>
    <p:sldLayoutId id="2147485333" r:id="rId7"/>
    <p:sldLayoutId id="2147485334" r:id="rId8"/>
    <p:sldLayoutId id="2147485335" r:id="rId9"/>
    <p:sldLayoutId id="2147485336" r:id="rId10"/>
    <p:sldLayoutId id="214748533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>
            <a:extLst>
              <a:ext uri="{FF2B5EF4-FFF2-40B4-BE49-F238E27FC236}">
                <a16:creationId xmlns:a16="http://schemas.microsoft.com/office/drawing/2014/main" id="{96444F7C-8637-4AFF-93A3-9424EB8399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147" name="Rectangle 1027">
            <a:extLst>
              <a:ext uri="{FF2B5EF4-FFF2-40B4-BE49-F238E27FC236}">
                <a16:creationId xmlns:a16="http://schemas.microsoft.com/office/drawing/2014/main" id="{67980B73-EE9A-4A9F-A849-418ED9E55E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6E53ED3-032D-470A-BD44-ACED28E1934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966DFEA-5D22-44B2-B53B-A1C2D1661E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F302963B-25EB-4E7C-B605-0E5AF7B70747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  <p:sp>
        <p:nvSpPr>
          <p:cNvPr id="6150" name="Line 1032">
            <a:extLst>
              <a:ext uri="{FF2B5EF4-FFF2-40B4-BE49-F238E27FC236}">
                <a16:creationId xmlns:a16="http://schemas.microsoft.com/office/drawing/2014/main" id="{AC040637-2FFA-4304-8DA4-B9D72CA8F8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Line 1033">
            <a:extLst>
              <a:ext uri="{FF2B5EF4-FFF2-40B4-BE49-F238E27FC236}">
                <a16:creationId xmlns:a16="http://schemas.microsoft.com/office/drawing/2014/main" id="{81FC570F-A149-4E1A-AA82-D217FBF1C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2" name="Picture 7" descr="safari.png">
            <a:extLst>
              <a:ext uri="{FF2B5EF4-FFF2-40B4-BE49-F238E27FC236}">
                <a16:creationId xmlns:a16="http://schemas.microsoft.com/office/drawing/2014/main" id="{6E2B3123-9827-4451-9178-8156A69DE5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281" r:id="rId2"/>
    <p:sldLayoutId id="2147485282" r:id="rId3"/>
    <p:sldLayoutId id="2147485283" r:id="rId4"/>
    <p:sldLayoutId id="2147485284" r:id="rId5"/>
    <p:sldLayoutId id="2147485285" r:id="rId6"/>
    <p:sldLayoutId id="2147485286" r:id="rId7"/>
    <p:sldLayoutId id="2147485287" r:id="rId8"/>
    <p:sldLayoutId id="2147485288" r:id="rId9"/>
    <p:sldLayoutId id="2147485289" r:id="rId10"/>
    <p:sldLayoutId id="214748529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>
            <a:extLst>
              <a:ext uri="{FF2B5EF4-FFF2-40B4-BE49-F238E27FC236}">
                <a16:creationId xmlns:a16="http://schemas.microsoft.com/office/drawing/2014/main" id="{7029A965-6F92-4DE5-A16C-05444315E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1027">
            <a:extLst>
              <a:ext uri="{FF2B5EF4-FFF2-40B4-BE49-F238E27FC236}">
                <a16:creationId xmlns:a16="http://schemas.microsoft.com/office/drawing/2014/main" id="{105198BF-99FE-4964-ACB3-C00D597694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005010D-8881-E842-9FB3-66D00624A6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CB5A692-781F-D848-941D-83CEF49989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FE54C3F5-0C1E-4BDC-A0AC-E439EB1AD064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  <p:sp>
        <p:nvSpPr>
          <p:cNvPr id="7174" name="Line 1032">
            <a:extLst>
              <a:ext uri="{FF2B5EF4-FFF2-40B4-BE49-F238E27FC236}">
                <a16:creationId xmlns:a16="http://schemas.microsoft.com/office/drawing/2014/main" id="{E2BFC794-71A9-48BD-BA5A-18DA6BD5B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1033">
            <a:extLst>
              <a:ext uri="{FF2B5EF4-FFF2-40B4-BE49-F238E27FC236}">
                <a16:creationId xmlns:a16="http://schemas.microsoft.com/office/drawing/2014/main" id="{D2AC6302-A9F5-4B7F-906E-5FD18FEDC22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6" name="Picture 7" descr="safari.png">
            <a:extLst>
              <a:ext uri="{FF2B5EF4-FFF2-40B4-BE49-F238E27FC236}">
                <a16:creationId xmlns:a16="http://schemas.microsoft.com/office/drawing/2014/main" id="{3935C3FA-A79C-4534-AEE8-B07400F5633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9" r:id="rId1"/>
    <p:sldLayoutId id="2147485291" r:id="rId2"/>
    <p:sldLayoutId id="2147485292" r:id="rId3"/>
    <p:sldLayoutId id="2147485293" r:id="rId4"/>
    <p:sldLayoutId id="2147485294" r:id="rId5"/>
    <p:sldLayoutId id="2147485295" r:id="rId6"/>
    <p:sldLayoutId id="2147485296" r:id="rId7"/>
    <p:sldLayoutId id="2147485297" r:id="rId8"/>
    <p:sldLayoutId id="2147485298" r:id="rId9"/>
    <p:sldLayoutId id="2147485299" r:id="rId10"/>
    <p:sldLayoutId id="2147485300" r:id="rId11"/>
    <p:sldLayoutId id="214748530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>
            <a:extLst>
              <a:ext uri="{FF2B5EF4-FFF2-40B4-BE49-F238E27FC236}">
                <a16:creationId xmlns:a16="http://schemas.microsoft.com/office/drawing/2014/main" id="{EA7F96CD-2456-4B5B-B0C5-B6433E8302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5" name="Rectangle 1027">
            <a:extLst>
              <a:ext uri="{FF2B5EF4-FFF2-40B4-BE49-F238E27FC236}">
                <a16:creationId xmlns:a16="http://schemas.microsoft.com/office/drawing/2014/main" id="{87FFF0CD-53E2-464E-B018-B5E90D10F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20F2A39-3FF8-496B-8D97-BF5A25536A4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E071B09-EF95-467A-8D0F-FA93AF6FCA6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C851046-22F8-440A-A742-9129E284ADD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8198" name="Line 1032">
            <a:extLst>
              <a:ext uri="{FF2B5EF4-FFF2-40B4-BE49-F238E27FC236}">
                <a16:creationId xmlns:a16="http://schemas.microsoft.com/office/drawing/2014/main" id="{5243BCDF-D41C-4800-9DD8-3681926CD3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1033">
            <a:extLst>
              <a:ext uri="{FF2B5EF4-FFF2-40B4-BE49-F238E27FC236}">
                <a16:creationId xmlns:a16="http://schemas.microsoft.com/office/drawing/2014/main" id="{F0999D6A-4004-4EAD-A74C-472128F0A30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7" descr="safari.png">
            <a:extLst>
              <a:ext uri="{FF2B5EF4-FFF2-40B4-BE49-F238E27FC236}">
                <a16:creationId xmlns:a16="http://schemas.microsoft.com/office/drawing/2014/main" id="{02708E13-B542-42BC-B140-B5A5293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341" r:id="rId2"/>
    <p:sldLayoutId id="2147485342" r:id="rId3"/>
    <p:sldLayoutId id="2147485343" r:id="rId4"/>
    <p:sldLayoutId id="2147485344" r:id="rId5"/>
    <p:sldLayoutId id="2147485345" r:id="rId6"/>
    <p:sldLayoutId id="2147485346" r:id="rId7"/>
    <p:sldLayoutId id="2147485347" r:id="rId8"/>
    <p:sldLayoutId id="2147485348" r:id="rId9"/>
    <p:sldLayoutId id="2147485349" r:id="rId10"/>
    <p:sldLayoutId id="2147485350" r:id="rId11"/>
    <p:sldLayoutId id="214748535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>
            <a:extLst>
              <a:ext uri="{FF2B5EF4-FFF2-40B4-BE49-F238E27FC236}">
                <a16:creationId xmlns:a16="http://schemas.microsoft.com/office/drawing/2014/main" id="{5237522D-A013-4C83-8858-E3061A8068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219" name="Rectangle 1027">
            <a:extLst>
              <a:ext uri="{FF2B5EF4-FFF2-40B4-BE49-F238E27FC236}">
                <a16:creationId xmlns:a16="http://schemas.microsoft.com/office/drawing/2014/main" id="{2E1EA031-DE89-40FD-8D41-F24848FAF8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3CED0AF-882B-49C0-9CD0-A38ECCA8EB5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  <p:sp>
        <p:nvSpPr>
          <p:cNvPr id="9222" name="Line 1032">
            <a:extLst>
              <a:ext uri="{FF2B5EF4-FFF2-40B4-BE49-F238E27FC236}">
                <a16:creationId xmlns:a16="http://schemas.microsoft.com/office/drawing/2014/main" id="{07879019-893F-4294-A9E1-515B7A9EDC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Line 1033">
            <a:extLst>
              <a:ext uri="{FF2B5EF4-FFF2-40B4-BE49-F238E27FC236}">
                <a16:creationId xmlns:a16="http://schemas.microsoft.com/office/drawing/2014/main" id="{A64C619D-1877-4E76-ACF2-89217F88DE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2" r:id="rId1"/>
    <p:sldLayoutId id="2147485353" r:id="rId2"/>
    <p:sldLayoutId id="2147485354" r:id="rId3"/>
    <p:sldLayoutId id="2147485355" r:id="rId4"/>
    <p:sldLayoutId id="2147485356" r:id="rId5"/>
    <p:sldLayoutId id="2147485357" r:id="rId6"/>
    <p:sldLayoutId id="2147485358" r:id="rId7"/>
    <p:sldLayoutId id="2147485359" r:id="rId8"/>
    <p:sldLayoutId id="2147485360" r:id="rId9"/>
    <p:sldLayoutId id="2147485361" r:id="rId10"/>
    <p:sldLayoutId id="214748536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4">
            <a:extLst>
              <a:ext uri="{FF2B5EF4-FFF2-40B4-BE49-F238E27FC236}">
                <a16:creationId xmlns:a16="http://schemas.microsoft.com/office/drawing/2014/main" id="{48A963B1-7CED-5440-A0CA-52578B5A24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376237"/>
            <a:ext cx="8428037" cy="1985963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Lab 5 Supplement: </a:t>
            </a:r>
            <a:b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Implementing an ALU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712055-A21C-2048-B880-6CEA6B625F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27 March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39252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A8BE1-6E91-48ED-B21C-74CF900B4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3: The performance of the circuit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03718C-179C-4D4C-9065-3AF5D94543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ym typeface="Wingdings" panose="05000000000000000000" pitchFamily="2" charset="2"/>
              </a:rPr>
              <a:t>The information we will obtain: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B018C6-18FF-4817-98FA-F30F31A1AE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9D015E5-48E9-46B7-94C1-AD63CB2409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548365"/>
              </p:ext>
            </p:extLst>
          </p:nvPr>
        </p:nvGraphicFramePr>
        <p:xfrm>
          <a:off x="1310322" y="2064327"/>
          <a:ext cx="6447155" cy="38668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80423">
                  <a:extLst>
                    <a:ext uri="{9D8B030D-6E8A-4147-A177-3AD203B41FA5}">
                      <a16:colId xmlns:a16="http://schemas.microsoft.com/office/drawing/2014/main" val="1705319806"/>
                    </a:ext>
                  </a:extLst>
                </a:gridCol>
                <a:gridCol w="2366732">
                  <a:extLst>
                    <a:ext uri="{9D8B030D-6E8A-4147-A177-3AD203B41FA5}">
                      <a16:colId xmlns:a16="http://schemas.microsoft.com/office/drawing/2014/main" val="2647124796"/>
                    </a:ext>
                  </a:extLst>
                </a:gridCol>
              </a:tblGrid>
              <a:tr h="46764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Number of LUTs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139595871"/>
                  </a:ext>
                </a:extLst>
              </a:tr>
              <a:tr h="46764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Number of bonded IOBs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2921105660"/>
                  </a:ext>
                </a:extLst>
              </a:tr>
              <a:tr h="59331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Which pin of the FPGA is the output ‘zero’ connected? (pin name)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2461322736"/>
                  </a:ext>
                </a:extLst>
              </a:tr>
              <a:tr h="46764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Where does the longest path start from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3037153328"/>
                  </a:ext>
                </a:extLst>
              </a:tr>
              <a:tr h="46764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Where does the longest path end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2674122343"/>
                  </a:ext>
                </a:extLst>
              </a:tr>
              <a:tr h="46764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How long is the longest path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2818963828"/>
                  </a:ext>
                </a:extLst>
              </a:tr>
              <a:tr h="46764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How much of the longest path is routing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241236365"/>
                  </a:ext>
                </a:extLst>
              </a:tr>
              <a:tr h="46764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How many levels of logic is in the longest path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Liberation Serif"/>
                        <a:ea typeface="Noto Sans CJK SC Regular"/>
                        <a:cs typeface="FreeSans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26741678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391166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Last Words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200" dirty="0"/>
              <a:t>In </a:t>
            </a:r>
            <a:r>
              <a:rPr lang="en-US" sz="2200"/>
              <a:t>lab 5, </a:t>
            </a:r>
            <a:r>
              <a:rPr lang="en-US" sz="2200" dirty="0"/>
              <a:t>you will </a:t>
            </a:r>
            <a:r>
              <a:rPr lang="en-US" sz="2200" dirty="0">
                <a:solidFill>
                  <a:srgbClr val="0000FF"/>
                </a:solidFill>
              </a:rPr>
              <a:t>Implement an Arithmetic Logic Unit (ALU) in Verilog and evaluate its </a:t>
            </a:r>
            <a:r>
              <a:rPr lang="en-US" sz="2200" b="1" dirty="0">
                <a:solidFill>
                  <a:srgbClr val="0000FF"/>
                </a:solidFill>
              </a:rPr>
              <a:t>speed and resource utilization.</a:t>
            </a:r>
          </a:p>
          <a:p>
            <a:endParaRPr lang="en-US" sz="2200" dirty="0">
              <a:solidFill>
                <a:srgbClr val="0000FF"/>
              </a:solidFill>
            </a:endParaRPr>
          </a:p>
          <a:p>
            <a:pPr lvl="0"/>
            <a:r>
              <a:rPr lang="en-US" sz="2200" dirty="0"/>
              <a:t>Draw a </a:t>
            </a:r>
            <a:r>
              <a:rPr lang="en-US" sz="2200" dirty="0">
                <a:solidFill>
                  <a:srgbClr val="00B050"/>
                </a:solidFill>
              </a:rPr>
              <a:t>block level diagram </a:t>
            </a:r>
            <a:r>
              <a:rPr lang="en-US" sz="2200" dirty="0"/>
              <a:t>of the MIPS 32-bit ALU, based on the description in the textbook. </a:t>
            </a:r>
          </a:p>
          <a:p>
            <a:pPr lvl="0"/>
            <a:endParaRPr lang="en-US" sz="2200" dirty="0"/>
          </a:p>
          <a:p>
            <a:pPr lvl="0"/>
            <a:r>
              <a:rPr lang="en-US" sz="2200" dirty="0"/>
              <a:t>Implement the ALU using Verilog.</a:t>
            </a:r>
          </a:p>
          <a:p>
            <a:pPr lvl="0"/>
            <a:endParaRPr lang="en-US" sz="2200" dirty="0"/>
          </a:p>
          <a:p>
            <a:pPr lvl="0"/>
            <a:r>
              <a:rPr lang="en-US" sz="2200" dirty="0"/>
              <a:t>Synthesize the ALU and evaluate </a:t>
            </a:r>
            <a:r>
              <a:rPr lang="en-US" sz="2200" dirty="0">
                <a:solidFill>
                  <a:srgbClr val="FF0000"/>
                </a:solidFill>
              </a:rPr>
              <a:t>speed and FPGA resource utilization.</a:t>
            </a:r>
          </a:p>
          <a:p>
            <a:pPr lvl="0"/>
            <a:endParaRPr lang="en-US" sz="2200" dirty="0">
              <a:solidFill>
                <a:srgbClr val="FF0000"/>
              </a:solidFill>
            </a:endParaRPr>
          </a:p>
          <a:p>
            <a:pPr lvl="0"/>
            <a:r>
              <a:rPr lang="en-US" sz="2200" dirty="0">
                <a:solidFill>
                  <a:srgbClr val="FF0000"/>
                </a:solidFill>
              </a:rPr>
              <a:t>In the report, </a:t>
            </a:r>
            <a:r>
              <a:rPr lang="en-US" sz="2200" dirty="0"/>
              <a:t>you will use your adder from Lab 2 in the ALU and compare the resource utilization.</a:t>
            </a:r>
          </a:p>
          <a:p>
            <a:pPr marL="0" lvl="0" indent="0">
              <a:buNone/>
            </a:pPr>
            <a:endParaRPr lang="en-US" sz="2200" dirty="0"/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11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4185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Report Deadline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12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436ECE-BCD2-FC4E-B15B-D91892232FA5}"/>
              </a:ext>
            </a:extLst>
          </p:cNvPr>
          <p:cNvSpPr txBox="1"/>
          <p:nvPr/>
        </p:nvSpPr>
        <p:spPr>
          <a:xfrm>
            <a:off x="1738308" y="3044279"/>
            <a:ext cx="52731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23:59, 2</a:t>
            </a:r>
            <a:r>
              <a:rPr lang="en-US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r>
              <a:rPr lang="en-CH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April</a:t>
            </a:r>
            <a:r>
              <a:rPr lang="en-CH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2020</a:t>
            </a:r>
          </a:p>
        </p:txBody>
      </p:sp>
    </p:spTree>
    <p:extLst>
      <p:ext uri="{BB962C8B-B14F-4D97-AF65-F5344CB8AC3E}">
        <p14:creationId xmlns:p14="http://schemas.microsoft.com/office/powerpoint/2010/main" val="162600681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4">
            <a:extLst>
              <a:ext uri="{FF2B5EF4-FFF2-40B4-BE49-F238E27FC236}">
                <a16:creationId xmlns:a16="http://schemas.microsoft.com/office/drawing/2014/main" id="{48A963B1-7CED-5440-A0CA-52578B5A24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376237"/>
            <a:ext cx="8428037" cy="1985963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Lab 5 Supplement: </a:t>
            </a:r>
            <a:b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Implementing an ALU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712055-A21C-2048-B880-6CEA6B625F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27 March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2947115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What Will We Learn?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In lab 5, you will </a:t>
            </a:r>
            <a:r>
              <a:rPr lang="en-US" dirty="0">
                <a:solidFill>
                  <a:srgbClr val="0000FF"/>
                </a:solidFill>
              </a:rPr>
              <a:t>Implement an Arithmetic Logic Unit (ALU) in Verilog and evaluate its </a:t>
            </a:r>
            <a:r>
              <a:rPr lang="en-US" b="1" dirty="0">
                <a:solidFill>
                  <a:srgbClr val="0000FF"/>
                </a:solidFill>
              </a:rPr>
              <a:t>speed and resource utilization.</a:t>
            </a:r>
          </a:p>
          <a:p>
            <a:endParaRPr lang="en-US" sz="2200" dirty="0">
              <a:solidFill>
                <a:srgbClr val="0000FF"/>
              </a:solidFill>
            </a:endParaRPr>
          </a:p>
          <a:p>
            <a:pPr lvl="0"/>
            <a:r>
              <a:rPr lang="en-US" dirty="0"/>
              <a:t>Draw a </a:t>
            </a:r>
            <a:r>
              <a:rPr lang="en-US" dirty="0">
                <a:solidFill>
                  <a:srgbClr val="00B050"/>
                </a:solidFill>
              </a:rPr>
              <a:t>block level diagram </a:t>
            </a:r>
            <a:r>
              <a:rPr lang="en-US" dirty="0"/>
              <a:t>of the MIPS 32-bit ALU, based on the description in the textbook. 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Implement the ALU using Verilog.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Synthesize the ALU and evaluate </a:t>
            </a:r>
            <a:r>
              <a:rPr lang="en-US" dirty="0">
                <a:solidFill>
                  <a:srgbClr val="FF0000"/>
                </a:solidFill>
              </a:rPr>
              <a:t>speed and FPGA resource utilization.</a:t>
            </a:r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2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6703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514A8-EE8F-46DF-8A10-B5A343924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1: Designing an ALU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F9EC8-D527-49C2-89A9-2409DF6B0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dirty="0"/>
              <a:t>We will design an ALU that can perform a subset of the ALU operations of a full MIPS ALU. </a:t>
            </a:r>
          </a:p>
          <a:p>
            <a:pPr lvl="1"/>
            <a:r>
              <a:rPr lang="en-US" dirty="0"/>
              <a:t>2 32-bit </a:t>
            </a:r>
            <a:r>
              <a:rPr lang="en-US" dirty="0">
                <a:solidFill>
                  <a:srgbClr val="00B050"/>
                </a:solidFill>
              </a:rPr>
              <a:t>inputs</a:t>
            </a:r>
          </a:p>
          <a:p>
            <a:pPr lvl="1"/>
            <a:r>
              <a:rPr lang="en-US" dirty="0"/>
              <a:t>4-bit </a:t>
            </a:r>
            <a:r>
              <a:rPr lang="en-US" dirty="0" err="1"/>
              <a:t>AluOp</a:t>
            </a:r>
            <a:r>
              <a:rPr lang="en-US" dirty="0"/>
              <a:t> signal to </a:t>
            </a:r>
            <a:r>
              <a:rPr lang="en-US" dirty="0">
                <a:solidFill>
                  <a:schemeClr val="accent1"/>
                </a:solidFill>
              </a:rPr>
              <a:t>select the operation</a:t>
            </a:r>
          </a:p>
          <a:p>
            <a:pPr lvl="1"/>
            <a:r>
              <a:rPr lang="en-US" dirty="0"/>
              <a:t>32-bit </a:t>
            </a:r>
            <a:r>
              <a:rPr lang="en-US" dirty="0">
                <a:solidFill>
                  <a:srgbClr val="0000FF"/>
                </a:solidFill>
              </a:rPr>
              <a:t>output</a:t>
            </a:r>
          </a:p>
          <a:p>
            <a:pPr lvl="1"/>
            <a:r>
              <a:rPr lang="en-US" dirty="0"/>
              <a:t>Output </a:t>
            </a:r>
            <a:r>
              <a:rPr lang="en-US" dirty="0">
                <a:solidFill>
                  <a:srgbClr val="FF0000"/>
                </a:solidFill>
              </a:rPr>
              <a:t>flag zero </a:t>
            </a:r>
            <a:r>
              <a:rPr lang="en-US" dirty="0"/>
              <a:t>that sets to logic-1 if all the bits of the result are 0.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3306CE-F432-4AC8-BEA1-B0097C8749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CD37F8B-FEE2-4190-9BE6-84083EAAA8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818356"/>
              </p:ext>
            </p:extLst>
          </p:nvPr>
        </p:nvGraphicFramePr>
        <p:xfrm>
          <a:off x="1602422" y="4051298"/>
          <a:ext cx="5939155" cy="22034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20170">
                  <a:extLst>
                    <a:ext uri="{9D8B030D-6E8A-4147-A177-3AD203B41FA5}">
                      <a16:colId xmlns:a16="http://schemas.microsoft.com/office/drawing/2014/main" val="1293660852"/>
                    </a:ext>
                  </a:extLst>
                </a:gridCol>
                <a:gridCol w="1225597">
                  <a:extLst>
                    <a:ext uri="{9D8B030D-6E8A-4147-A177-3AD203B41FA5}">
                      <a16:colId xmlns:a16="http://schemas.microsoft.com/office/drawing/2014/main" val="1262787740"/>
                    </a:ext>
                  </a:extLst>
                </a:gridCol>
                <a:gridCol w="1425196">
                  <a:extLst>
                    <a:ext uri="{9D8B030D-6E8A-4147-A177-3AD203B41FA5}">
                      <a16:colId xmlns:a16="http://schemas.microsoft.com/office/drawing/2014/main" val="2705138882"/>
                    </a:ext>
                  </a:extLst>
                </a:gridCol>
                <a:gridCol w="1868192">
                  <a:extLst>
                    <a:ext uri="{9D8B030D-6E8A-4147-A177-3AD203B41FA5}">
                      <a16:colId xmlns:a16="http://schemas.microsoft.com/office/drawing/2014/main" val="1707930330"/>
                    </a:ext>
                  </a:extLst>
                </a:gridCol>
              </a:tblGrid>
              <a:tr h="244828"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AluOp (3:0)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Mnemonic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 anchor="ctr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Result =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 anchor="ctr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Description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 anchor="ctr"/>
                </a:tc>
                <a:extLst>
                  <a:ext uri="{0D108BD9-81ED-4DB2-BD59-A6C34878D82A}">
                    <a16:rowId xmlns:a16="http://schemas.microsoft.com/office/drawing/2014/main" val="3397479210"/>
                  </a:ext>
                </a:extLst>
              </a:tr>
              <a:tr h="244828"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0000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add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A + B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Addition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949754453"/>
                  </a:ext>
                </a:extLst>
              </a:tr>
              <a:tr h="244828"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0010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sub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A - B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Subtraction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502693029"/>
                  </a:ext>
                </a:extLst>
              </a:tr>
              <a:tr h="244828"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0100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and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A and B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Logical and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371537609"/>
                  </a:ext>
                </a:extLst>
              </a:tr>
              <a:tr h="244828"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0101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or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A or B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Logical or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483144059"/>
                  </a:ext>
                </a:extLst>
              </a:tr>
              <a:tr h="244828"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0110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xor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A xor B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Exclusive or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418169929"/>
                  </a:ext>
                </a:extLst>
              </a:tr>
              <a:tr h="244828"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0111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nor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A nor B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Logical nor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3969359396"/>
                  </a:ext>
                </a:extLst>
              </a:tr>
              <a:tr h="244828"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1010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slt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(A - B)[31]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Set less than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969448557"/>
                  </a:ext>
                </a:extLst>
              </a:tr>
              <a:tr h="244828"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Others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n.a.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</a:rPr>
                        <a:t>Don’t care</a:t>
                      </a:r>
                      <a:endParaRPr lang="en-US" sz="120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tc>
                  <a:txBody>
                    <a:bodyPr/>
                    <a:lstStyle/>
                    <a:p>
                      <a:pPr marL="107950" marR="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rgbClr val="00000A"/>
                        </a:solidFill>
                        <a:effectLst/>
                        <a:latin typeface="Courier"/>
                        <a:ea typeface="Noto Sans CJK SC Regular"/>
                        <a:cs typeface="Courier"/>
                      </a:endParaRPr>
                    </a:p>
                  </a:txBody>
                  <a:tcPr marL="52705" marR="68580" marT="0" marB="0"/>
                </a:tc>
                <a:extLst>
                  <a:ext uri="{0D108BD9-81ED-4DB2-BD59-A6C34878D82A}">
                    <a16:rowId xmlns:a16="http://schemas.microsoft.com/office/drawing/2014/main" val="3583886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693906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514A8-EE8F-46DF-8A10-B5A343924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1: Designing an ALU- Block Diagram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F9EC8-D527-49C2-89A9-2409DF6B0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dirty="0"/>
              <a:t>First, you need to draw a block diagram of the ALU, like the one seen in </a:t>
            </a:r>
            <a:r>
              <a:rPr lang="en-US" dirty="0">
                <a:solidFill>
                  <a:srgbClr val="FF0000"/>
                </a:solidFill>
              </a:rPr>
              <a:t>Figure 5.15 of the H&amp;H textbook. </a:t>
            </a:r>
          </a:p>
          <a:p>
            <a:r>
              <a:rPr lang="en-US" dirty="0"/>
              <a:t>You are free to chose if you want to draw the complete block diagram or split it up into modules and elaborate the modules, similar to the next slide.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3306CE-F432-4AC8-BEA1-B0097C8749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76884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514A8-EE8F-46DF-8A10-B5A343924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1: Designing an ALU- Block Diagram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F9EC8-D527-49C2-89A9-2409DF6B0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dirty="0"/>
              <a:t>A possible division in ALU </a:t>
            </a:r>
            <a:r>
              <a:rPr lang="en-US" dirty="0">
                <a:solidFill>
                  <a:srgbClr val="0000FF"/>
                </a:solidFill>
              </a:rPr>
              <a:t>Logic and Arithmetic operations: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3306CE-F432-4AC8-BEA1-B0097C8749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979B74-1152-45FB-9040-1994B63C9CB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042285" y="2438400"/>
            <a:ext cx="3059430" cy="3586965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D4CC6D0-E3AB-4003-A329-62DDBBE7A8E4}"/>
              </a:ext>
            </a:extLst>
          </p:cNvPr>
          <p:cNvSpPr/>
          <p:nvPr/>
        </p:nvSpPr>
        <p:spPr bwMode="auto">
          <a:xfrm>
            <a:off x="5257800" y="4953000"/>
            <a:ext cx="990600" cy="38100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06357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514A8-EE8F-46DF-8A10-B5A343924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24480"/>
            <a:ext cx="8610600" cy="1066800"/>
          </a:xfrm>
        </p:spPr>
        <p:txBody>
          <a:bodyPr/>
          <a:lstStyle/>
          <a:p>
            <a:r>
              <a:rPr lang="en-US" dirty="0"/>
              <a:t>Part 1: Designing an ALU- Block Diagram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F9EC8-D527-49C2-89A9-2409DF6B0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dirty="0"/>
              <a:t>A possible organization of </a:t>
            </a:r>
            <a:r>
              <a:rPr lang="en-US" dirty="0">
                <a:solidFill>
                  <a:srgbClr val="0000FF"/>
                </a:solidFill>
              </a:rPr>
              <a:t>ADD and SUB: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3306CE-F432-4AC8-BEA1-B0097C8749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43DEEB-178C-4971-9064-D2F7A2E98E2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262947" y="2286000"/>
            <a:ext cx="2618105" cy="3693795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EC0EA8A-5D0A-4BEF-82EB-9F178B3E406F}"/>
              </a:ext>
            </a:extLst>
          </p:cNvPr>
          <p:cNvSpPr/>
          <p:nvPr/>
        </p:nvSpPr>
        <p:spPr bwMode="auto">
          <a:xfrm>
            <a:off x="5181600" y="3776909"/>
            <a:ext cx="990600" cy="38100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80989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514A8-EE8F-46DF-8A10-B5A343924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1: Designing an ALU- Block Diagram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F9EC8-D527-49C2-89A9-2409DF6B0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dirty="0"/>
              <a:t>A possible organization for </a:t>
            </a:r>
            <a:r>
              <a:rPr lang="en-US" dirty="0">
                <a:solidFill>
                  <a:srgbClr val="0000FF"/>
                </a:solidFill>
              </a:rPr>
              <a:t>SLT</a:t>
            </a:r>
            <a:r>
              <a:rPr lang="en-US" dirty="0"/>
              <a:t>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3306CE-F432-4AC8-BEA1-B0097C8749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E40E58-64A1-4544-BE08-E59E79485DD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3285649" y="2362200"/>
            <a:ext cx="2572702" cy="3430270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DC90E43-C2E7-45AD-A535-12B006BCB079}"/>
              </a:ext>
            </a:extLst>
          </p:cNvPr>
          <p:cNvSpPr/>
          <p:nvPr/>
        </p:nvSpPr>
        <p:spPr bwMode="auto">
          <a:xfrm>
            <a:off x="5029200" y="4343400"/>
            <a:ext cx="990600" cy="38100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52756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A8BE1-6E91-48ED-B21C-74CF900B4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2: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03718C-179C-4D4C-9065-3AF5D94543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Replace each block with a Verilog description.</a:t>
            </a:r>
          </a:p>
          <a:p>
            <a:endParaRPr lang="en-US" dirty="0"/>
          </a:p>
          <a:p>
            <a:r>
              <a:rPr lang="en-US" dirty="0">
                <a:solidFill>
                  <a:srgbClr val="00B050"/>
                </a:solidFill>
              </a:rPr>
              <a:t>Synthesize and implement</a:t>
            </a:r>
            <a:r>
              <a:rPr lang="en-US" dirty="0"/>
              <a:t> your design. </a:t>
            </a:r>
          </a:p>
          <a:p>
            <a:endParaRPr lang="en-US" dirty="0"/>
          </a:p>
          <a:p>
            <a:r>
              <a:rPr lang="en-US" dirty="0"/>
              <a:t>We do not transfer the design to FPGA in this lab</a:t>
            </a:r>
          </a:p>
          <a:p>
            <a:pPr lvl="1"/>
            <a:r>
              <a:rPr lang="en-US" dirty="0"/>
              <a:t>No Constraint file </a:t>
            </a:r>
            <a:r>
              <a:rPr lang="en-US" dirty="0">
                <a:sym typeface="Wingdings" panose="05000000000000000000" pitchFamily="2" charset="2"/>
              </a:rPr>
              <a:t> Bitstream generation will fail.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At this point, we cannot verify the correctness of our circuit manually.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You will calculate how long will the exhaustive search take.</a:t>
            </a:r>
          </a:p>
          <a:p>
            <a:pPr lvl="1"/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You learn how to use testbench to test the correctness of this circuit in lab 6! </a:t>
            </a:r>
            <a:r>
              <a:rPr lang="en-US" dirty="0">
                <a:sym typeface="Wingdings" panose="05000000000000000000" pitchFamily="2" charset="2"/>
              </a:rPr>
              <a:t> 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B018C6-18FF-4817-98FA-F30F31A1AE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428506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A8BE1-6E91-48ED-B21C-74CF900B4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 3: The performance of the circuit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03718C-179C-4D4C-9065-3AF5D94543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this lab, we will learn to check:</a:t>
            </a:r>
          </a:p>
          <a:p>
            <a:pPr lvl="1"/>
            <a:r>
              <a:rPr lang="en-US" dirty="0"/>
              <a:t>The </a:t>
            </a:r>
            <a:r>
              <a:rPr lang="en-US" dirty="0">
                <a:solidFill>
                  <a:srgbClr val="0000FF"/>
                </a:solidFill>
              </a:rPr>
              <a:t>speed</a:t>
            </a:r>
            <a:r>
              <a:rPr lang="en-US" dirty="0"/>
              <a:t> (i.e., max frequency our circuit can run at) </a:t>
            </a:r>
          </a:p>
          <a:p>
            <a:pPr lvl="1"/>
            <a:r>
              <a:rPr lang="en-US" dirty="0"/>
              <a:t>The </a:t>
            </a:r>
            <a:r>
              <a:rPr lang="en-US" dirty="0">
                <a:solidFill>
                  <a:srgbClr val="00B050"/>
                </a:solidFill>
              </a:rPr>
              <a:t>area</a:t>
            </a:r>
            <a:r>
              <a:rPr lang="en-US" dirty="0"/>
              <a:t> (i.e., FPGA resource utilization).</a:t>
            </a:r>
          </a:p>
          <a:p>
            <a:endParaRPr lang="en-US" dirty="0"/>
          </a:p>
          <a:p>
            <a:r>
              <a:rPr lang="en-US" dirty="0"/>
              <a:t>We will add a timing constraint to set the </a:t>
            </a:r>
            <a:r>
              <a:rPr lang="en-US" dirty="0">
                <a:solidFill>
                  <a:srgbClr val="7030A0"/>
                </a:solidFill>
              </a:rPr>
              <a:t>maximum delay that we would like our ALU to have.</a:t>
            </a:r>
          </a:p>
          <a:p>
            <a:pPr marL="344487" lvl="1" indent="0">
              <a:buNone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B018C6-18FF-4817-98FA-F30F31A1AE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238155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5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8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654</Words>
  <Application>Microsoft Office PowerPoint</Application>
  <PresentationFormat>Bildschirmpräsentation (4:3)</PresentationFormat>
  <Paragraphs>132</Paragraphs>
  <Slides>13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9</vt:i4>
      </vt:variant>
      <vt:variant>
        <vt:lpstr>Folientitel</vt:lpstr>
      </vt:variant>
      <vt:variant>
        <vt:i4>13</vt:i4>
      </vt:variant>
    </vt:vector>
  </HeadingPairs>
  <TitlesOfParts>
    <vt:vector size="29" baseType="lpstr">
      <vt:lpstr>Courier</vt:lpstr>
      <vt:lpstr>Liberation Serif</vt:lpstr>
      <vt:lpstr>Arial</vt:lpstr>
      <vt:lpstr>Calibri</vt:lpstr>
      <vt:lpstr>Garamond</vt:lpstr>
      <vt:lpstr>Tahoma</vt:lpstr>
      <vt:lpstr>Wingdings</vt:lpstr>
      <vt:lpstr>Edge</vt:lpstr>
      <vt:lpstr>2_Edge</vt:lpstr>
      <vt:lpstr>3_Edge</vt:lpstr>
      <vt:lpstr>1_Metropolitan_bullet</vt:lpstr>
      <vt:lpstr>83_Edge</vt:lpstr>
      <vt:lpstr>5_Edge</vt:lpstr>
      <vt:lpstr>7_Edge</vt:lpstr>
      <vt:lpstr>98_Edge</vt:lpstr>
      <vt:lpstr>10_Edge</vt:lpstr>
      <vt:lpstr> Digital Design &amp; Computer Arch.  Lab 5 Supplement:  Implementing an ALU</vt:lpstr>
      <vt:lpstr>What Will We Learn?</vt:lpstr>
      <vt:lpstr>Part 1: Designing an ALU</vt:lpstr>
      <vt:lpstr>Part 1: Designing an ALU- Block Diagram</vt:lpstr>
      <vt:lpstr>Part 1: Designing an ALU- Block Diagram</vt:lpstr>
      <vt:lpstr>Part 1: Designing an ALU- Block Diagram</vt:lpstr>
      <vt:lpstr>Part 1: Designing an ALU- Block Diagram</vt:lpstr>
      <vt:lpstr>Part 2: Implementation</vt:lpstr>
      <vt:lpstr>Part 3: The performance of the circuit (I)</vt:lpstr>
      <vt:lpstr>Part 3: The performance of the circuit (II)</vt:lpstr>
      <vt:lpstr>Last Words</vt:lpstr>
      <vt:lpstr>Report Deadline</vt:lpstr>
      <vt:lpstr> Digital Design &amp; Computer Arch.  Lab 5 Supplement:  Implementing an ALU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Chris M</cp:lastModifiedBy>
  <cp:revision>800</cp:revision>
  <cp:lastPrinted>2018-03-06T10:48:00Z</cp:lastPrinted>
  <dcterms:created xsi:type="dcterms:W3CDTF">2010-09-08T00:51:32Z</dcterms:created>
  <dcterms:modified xsi:type="dcterms:W3CDTF">2020-03-23T13:08:09Z</dcterms:modified>
</cp:coreProperties>
</file>